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10693400" cy="7561263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E7D"/>
    <a:srgbClr val="F3E8D5"/>
    <a:srgbClr val="FBECCD"/>
    <a:srgbClr val="009900"/>
    <a:srgbClr val="D6670C"/>
    <a:srgbClr val="973E07"/>
    <a:srgbClr val="F7DAA1"/>
    <a:srgbClr val="7B4B17"/>
    <a:srgbClr val="6C2E00"/>
    <a:srgbClr val="5B38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528" y="3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2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3783FFF8-A350-4D5F-B237-AF84A7A7A1D6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323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2" y="9371501"/>
            <a:ext cx="2918621" cy="49323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71834B56-787D-4229-BF13-3606AAF970A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039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AC525A5E-1C22-4F25-AAD9-AEC198D6F279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741363"/>
            <a:ext cx="522763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44" tIns="45322" rIns="90644" bIns="4532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323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323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66A68C7C-FEE9-4967-A1E3-FEB2294D9B6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68C7C-FEE9-4967-A1E3-FEB2294D9B6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94172" y="2412479"/>
            <a:ext cx="9505056" cy="1512169"/>
          </a:xfrm>
        </p:spPr>
        <p:txBody>
          <a:bodyPr>
            <a:noAutofit/>
          </a:bodyPr>
          <a:lstStyle>
            <a:lvl1pPr algn="l">
              <a:defRPr sz="54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94172" y="3924647"/>
            <a:ext cx="9505056" cy="4320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accent4">
                    <a:lumMod val="40000"/>
                    <a:lumOff val="60000"/>
                  </a:schemeClr>
                </a:solidFill>
                <a:latin typeface="メイリオ" pitchFamily="50" charset="-128"/>
                <a:ea typeface="メイリオ" pitchFamily="50" charset="-128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</a:defRPr>
            </a:lvl1pPr>
          </a:lstStyle>
          <a:p>
            <a:fld id="{04931351-92F6-47B4-B6FA-08BBE8070DF3}" type="datetimeFigureOut">
              <a:rPr lang="ja-JP" altLang="en-US" smtClean="0"/>
              <a:pPr/>
              <a:t>2016/4/13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</a:defRPr>
            </a:lvl1pPr>
          </a:lstStyle>
          <a:p>
            <a:fld id="{6D002602-FC44-4815-B2EE-5DB60B3A541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0608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70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37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テキスト プレースホルダー 2"/>
          <p:cNvSpPr>
            <a:spLocks noGrp="1"/>
          </p:cNvSpPr>
          <p:nvPr>
            <p:ph idx="1"/>
          </p:nvPr>
        </p:nvSpPr>
        <p:spPr>
          <a:xfrm>
            <a:off x="522164" y="1764295"/>
            <a:ext cx="9649072" cy="482464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468263"/>
            <a:ext cx="9624060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Autofit/>
          </a:bodyPr>
          <a:lstStyle>
            <a:lvl1pPr algn="l">
              <a:defRPr sz="4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pic>
        <p:nvPicPr>
          <p:cNvPr id="2" name="図 2" descr="C:\Users\PD_Fukasawa\Desktop\Back-03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0691813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35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 userDrawn="1"/>
        </p:nvSpPr>
        <p:spPr>
          <a:xfrm>
            <a:off x="522164" y="1814113"/>
            <a:ext cx="9649072" cy="52565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テキスト プレースホルダー 2"/>
          <p:cNvSpPr>
            <a:spLocks noGrp="1"/>
          </p:cNvSpPr>
          <p:nvPr>
            <p:ph idx="1"/>
          </p:nvPr>
        </p:nvSpPr>
        <p:spPr>
          <a:xfrm>
            <a:off x="738188" y="2030025"/>
            <a:ext cx="9217024" cy="482464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42276" y="252239"/>
            <a:ext cx="8340422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Autofit/>
          </a:bodyPr>
          <a:lstStyle>
            <a:lvl1pPr algn="l">
              <a:defRPr sz="4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8322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48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08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99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44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49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kumimoji="1" lang="ja-JP" altLang="en-US" smtClean="0"/>
              <a:pPr/>
              <a:t>2016/4/13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2602-FC44-4815-B2EE-5DB60B3A54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73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図 2" descr="C:\Users\PD_Fukasawa\Desktop\Back-04.pn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4"/>
          <a:stretch/>
        </p:blipFill>
        <p:spPr bwMode="auto">
          <a:xfrm flipH="1">
            <a:off x="-1" y="-15181"/>
            <a:ext cx="10691812" cy="755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fld id="{04931351-92F6-47B4-B6FA-08BBE8070DF3}" type="datetimeFigureOut">
              <a:rPr lang="ja-JP" altLang="en-US" smtClean="0"/>
              <a:pPr/>
              <a:t>2016/4/13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fld id="{6D002602-FC44-4815-B2EE-5DB60B3A541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665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 cstate="print">
            <a:lum bright="-1000" contrast="29000"/>
          </a:blip>
          <a:srcRect/>
          <a:stretch>
            <a:fillRect/>
          </a:stretch>
        </p:blipFill>
        <p:spPr bwMode="auto">
          <a:xfrm rot="912022">
            <a:off x="2482297" y="5740764"/>
            <a:ext cx="773957" cy="773957"/>
          </a:xfrm>
          <a:prstGeom prst="rect">
            <a:avLst/>
          </a:prstGeom>
          <a:solidFill>
            <a:schemeClr val="accent4">
              <a:lumMod val="60000"/>
              <a:lumOff val="40000"/>
              <a:alpha val="0"/>
            </a:schemeClr>
          </a:solidFill>
          <a:ln w="6350">
            <a:noFill/>
          </a:ln>
        </p:spPr>
      </p:pic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0" y="1332359"/>
            <a:ext cx="10081120" cy="1512169"/>
          </a:xfrm>
        </p:spPr>
        <p:txBody>
          <a:bodyPr/>
          <a:lstStyle/>
          <a:p>
            <a:r>
              <a:rPr kumimoji="1" lang="ja-JP" altLang="en-US" sz="4800" i="1" dirty="0" smtClean="0"/>
              <a:t>耳原総合病院</a:t>
            </a:r>
            <a:r>
              <a:rPr kumimoji="1" lang="en-US" altLang="ja-JP" sz="4800" i="1" dirty="0" smtClean="0"/>
              <a:t/>
            </a:r>
            <a:br>
              <a:rPr kumimoji="1" lang="en-US" altLang="ja-JP" sz="4800" i="1" dirty="0" smtClean="0"/>
            </a:br>
            <a:r>
              <a:rPr kumimoji="1" lang="ja-JP" altLang="en-US" sz="4800" i="1" dirty="0" smtClean="0">
                <a:solidFill>
                  <a:srgbClr val="FFFF00"/>
                </a:solidFill>
              </a:rPr>
              <a:t>メディカルカンファレンス</a:t>
            </a:r>
            <a:endParaRPr kumimoji="1" lang="ja-JP" altLang="en-US" sz="4800" i="1" dirty="0">
              <a:solidFill>
                <a:srgbClr val="FFFF00"/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62124" y="2700511"/>
            <a:ext cx="9505056" cy="432048"/>
          </a:xfrm>
        </p:spPr>
        <p:txBody>
          <a:bodyPr/>
          <a:lstStyle/>
          <a:p>
            <a:r>
              <a:rPr kumimoji="1" lang="en-US" altLang="ja-JP" sz="4000" dirty="0" smtClean="0">
                <a:solidFill>
                  <a:schemeClr val="bg1"/>
                </a:solidFill>
              </a:rPr>
              <a:t>『</a:t>
            </a:r>
            <a:r>
              <a:rPr kumimoji="1" lang="ja-JP" altLang="en-US" sz="4000" dirty="0" smtClean="0">
                <a:solidFill>
                  <a:schemeClr val="bg1"/>
                </a:solidFill>
              </a:rPr>
              <a:t>病々（病診）連携の在り方について</a:t>
            </a:r>
            <a:endParaRPr kumimoji="1" lang="en-US" altLang="ja-JP" sz="4000" dirty="0" smtClean="0">
              <a:solidFill>
                <a:schemeClr val="bg1"/>
              </a:solidFill>
            </a:endParaRPr>
          </a:p>
          <a:p>
            <a:r>
              <a:rPr lang="ja-JP" altLang="en-US" sz="4000" dirty="0" smtClean="0">
                <a:solidFill>
                  <a:schemeClr val="bg1"/>
                </a:solidFill>
              </a:rPr>
              <a:t>～診療報酬改定を踏まえて～</a:t>
            </a:r>
            <a:r>
              <a:rPr kumimoji="1" lang="en-US" altLang="ja-JP" sz="4000" dirty="0" smtClean="0">
                <a:solidFill>
                  <a:schemeClr val="bg1"/>
                </a:solidFill>
              </a:rPr>
              <a:t>』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2124" y="5076775"/>
            <a:ext cx="1029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700" dirty="0" smtClean="0">
                <a:solidFill>
                  <a:srgbClr val="FFFF00"/>
                </a:solidFill>
              </a:rPr>
              <a:t>日時：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2016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年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4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月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21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日（木）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18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：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30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～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20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：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30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　耳原総合病院　</a:t>
            </a:r>
            <a:r>
              <a:rPr kumimoji="1" lang="en-US" altLang="ja-JP" sz="2700" dirty="0" smtClean="0">
                <a:solidFill>
                  <a:srgbClr val="FFFF00"/>
                </a:solidFill>
              </a:rPr>
              <a:t>5</a:t>
            </a:r>
            <a:r>
              <a:rPr kumimoji="1" lang="ja-JP" altLang="en-US" sz="2700" dirty="0" smtClean="0">
                <a:solidFill>
                  <a:srgbClr val="FFFF00"/>
                </a:solidFill>
              </a:rPr>
              <a:t>Ｆ会議室</a:t>
            </a:r>
            <a:endParaRPr kumimoji="1" lang="ja-JP" altLang="en-US" sz="2700" dirty="0">
              <a:solidFill>
                <a:srgbClr val="FFFF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6180" y="4284687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阪和第二泉北病院　院長：守口　篤先生　他</a:t>
            </a:r>
            <a:endParaRPr kumimoji="1" lang="ja-JP" altLang="en-US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94172" y="5724847"/>
            <a:ext cx="9721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 P丸ゴシック体E" pitchFamily="50" charset="-128"/>
                <a:ea typeface="AR P丸ゴシック体E" pitchFamily="50" charset="-128"/>
              </a:rPr>
              <a:t>ここがポイント</a:t>
            </a:r>
            <a:endParaRPr kumimoji="1" lang="ja-JP" altLang="en-US" dirty="0">
              <a:solidFill>
                <a:schemeClr val="accent2">
                  <a:lumMod val="40000"/>
                  <a:lumOff val="60000"/>
                </a:schemeClr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58468" y="5652839"/>
            <a:ext cx="6840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阪和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第二泉北病院様のご講演です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。院長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先生</a:t>
            </a:r>
            <a:r>
              <a:rPr lang="ja-JP" altLang="en-US" sz="2000" dirty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はじめ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、副院長・看護副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部長・リハビリ技師部長・ＭＳＷ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課長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のみなさま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も</a:t>
            </a:r>
            <a:endParaRPr lang="en-US" altLang="ja-JP" sz="2000" dirty="0" smtClean="0">
              <a:solidFill>
                <a:schemeClr val="bg1"/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発表</a:t>
            </a:r>
            <a:r>
              <a:rPr lang="ja-JP" altLang="en-US" sz="2000" dirty="0" smtClean="0">
                <a:solidFill>
                  <a:schemeClr val="bg1"/>
                </a:solidFill>
                <a:latin typeface="AR P丸ゴシック体E" pitchFamily="50" charset="-128"/>
                <a:ea typeface="AR P丸ゴシック体E" pitchFamily="50" charset="-128"/>
              </a:rPr>
              <a:t>いただきます。</a:t>
            </a:r>
            <a:endParaRPr kumimoji="1" lang="ja-JP" altLang="en-US" sz="2000" dirty="0">
              <a:solidFill>
                <a:schemeClr val="bg1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10396" y="6768963"/>
            <a:ext cx="77038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耳原総合病院　ｻﾎﾟｰﾄｾﾝﾀｰ：地域連携室（</a:t>
            </a:r>
            <a:r>
              <a:rPr kumimoji="1" lang="en-US" altLang="ja-JP" sz="1600" b="1" dirty="0" smtClean="0"/>
              <a:t>TEL:072-241-0324</a:t>
            </a:r>
            <a:r>
              <a:rPr kumimoji="1" lang="ja-JP" altLang="en-US" sz="1600" b="1" dirty="0" smtClean="0"/>
              <a:t>　内線：</a:t>
            </a:r>
            <a:r>
              <a:rPr kumimoji="1" lang="en-US" altLang="ja-JP" sz="1600" b="1" dirty="0" smtClean="0"/>
              <a:t>8427</a:t>
            </a:r>
            <a:r>
              <a:rPr kumimoji="1" lang="ja-JP" altLang="en-US" sz="1600" b="1" dirty="0" smtClean="0"/>
              <a:t>）唐津（からつ）</a:t>
            </a:r>
            <a:endParaRPr kumimoji="1" lang="ja-JP" altLang="en-US" sz="1600" b="1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32" y="180231"/>
            <a:ext cx="476009" cy="446565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666180" y="252239"/>
            <a:ext cx="331236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000" dirty="0" smtClean="0">
                <a:ln w="18415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MIMIHARA </a:t>
            </a:r>
            <a:r>
              <a:rPr lang="en-US" altLang="ja-JP" sz="2000" dirty="0">
                <a:ln w="18415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General Hospital</a:t>
            </a:r>
            <a:endParaRPr lang="ja-JP" altLang="en-US" sz="2000" dirty="0">
              <a:ln w="18415" cmpd="sng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162124" y="6228903"/>
            <a:ext cx="2448272" cy="108012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0">
                <a:srgbClr val="FFFF00"/>
              </a:gs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rgbClr val="FF0000"/>
                </a:solidFill>
              </a:rPr>
              <a:t>大阪府医師会　</a:t>
            </a:r>
            <a:endParaRPr kumimoji="1" lang="en-US" altLang="ja-JP" sz="12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b="1" dirty="0" smtClean="0">
                <a:solidFill>
                  <a:srgbClr val="FF0000"/>
                </a:solidFill>
              </a:rPr>
              <a:t>生涯研修指定申請中</a:t>
            </a:r>
            <a:endParaRPr kumimoji="1" lang="en-US" altLang="ja-JP" sz="1200" b="1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950" dirty="0" smtClean="0">
                <a:solidFill>
                  <a:schemeClr val="tx1"/>
                </a:solidFill>
              </a:rPr>
              <a:t>生涯学習ﾁｹｯﾄお持ちください</a:t>
            </a:r>
            <a:endParaRPr kumimoji="1" lang="ja-JP" altLang="en-US" sz="9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47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tp_014">
  <a:themeElements>
    <a:clrScheme name="プッシュピン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_tp_014.potx" id="{E745886C-93BB-46C2-A52C-FE925A475987}" vid="{F205CAC5-E3A5-430D-AE9E-16FE337F422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presentation_tp_014</Template>
  <TotalTime>200</TotalTime>
  <Words>88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presentation_tp_014</vt:lpstr>
      <vt:lpstr>耳原総合病院 メディカルカンファレンス</vt:lpstr>
    </vt:vector>
  </TitlesOfParts>
  <Company>Dell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耳原総合病院メディカルカンファレンス</dc:title>
  <dc:creator>Preferred Customer</dc:creator>
  <cp:lastModifiedBy>okumura yudai</cp:lastModifiedBy>
  <cp:revision>28</cp:revision>
  <cp:lastPrinted>2016-04-13T03:38:48Z</cp:lastPrinted>
  <dcterms:created xsi:type="dcterms:W3CDTF">2016-03-01T11:20:59Z</dcterms:created>
  <dcterms:modified xsi:type="dcterms:W3CDTF">2016-04-13T03:45:01Z</dcterms:modified>
</cp:coreProperties>
</file>