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F924E8-3415-1248-C5F2-C3B55A396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738713-1ABF-EA85-430E-E5DDC3128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6B712F-3341-21B5-3353-07E8C228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AA309-6FC7-3781-369B-E197C3C55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ACB9A1-95E5-384E-63DE-61C43C15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BF6629-BA2F-D76A-160A-05AC2B96C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80811B-194F-BB35-0B4E-CEC6EE245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95FB1C-E5FD-0165-7D16-248B37379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5DF867-19A9-7D28-58CC-DC2BD306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E8F714-DC3F-F63A-C285-51907FE07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09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0B789E0-A2C1-BFA2-1133-34CB582FB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826A7E-CF34-CA8A-6BD0-BD7B5782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25A49A-FCBF-3177-FCB0-63593F37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BCB91F-E5FF-54C7-4DAB-7C198BBA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3938D-50FA-9225-BC3C-993892A92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00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177BED-0A4C-DE14-0CE6-14F9B224D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E124C2-2E5B-833A-43D4-27E49BD66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1AA8F6-A6D2-DE1B-75D7-195E9E56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623238-394A-E8EA-CCD7-CE855E6F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4E22D0-59D2-C250-39A7-0FB20B7A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1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0CC306-5B4A-7B56-B021-E5A50BD6E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AB9196-B3D7-1F27-012A-F15086ECE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138FE7-F346-AD2E-0DD8-27FFAD17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46410A-79B0-9DDD-4FFB-4EB238620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D932C-2B94-4116-44FA-B044A3DA4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49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CD916D-A7D6-FED2-671C-7EE8FBC30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4401B3-CCC9-FE2C-7AAF-393D4DB1B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619F06-F652-1B91-FE78-54142F130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55BDC3-FBB9-52AB-3123-79ED360D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B4CF1B-B5C8-A171-DE2F-C072C224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E0F846-2F2D-EE4D-B4E2-213EF4B9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0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1FFED0-BAE7-545E-0325-B5AAB2C8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F6D852-41D4-B69E-6788-78F4E2DD0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78D2924-366F-96EC-55F6-30E45FC83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0EE002-E40C-670F-5661-0C90750C7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9118B6B-72A2-1971-B927-717015CB4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AC455C-EFBD-6A53-C660-617A13B0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AA97B5-9044-8A5C-FACA-3C5FBAFD4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DC5AE9-5DFE-BDF6-1671-896A1F24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05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D93266-8D54-2FD3-F3BD-A762695E8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968F82F-C86F-D099-11B7-C23A2622A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C4AC58-7839-7668-D82A-101EBCA89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079FC5-238E-76F6-84A4-818F1BFF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4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1B96B4-A720-E892-DD10-B2C4B6A3E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CA8455E-6687-6B46-DA6E-B852DF21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4FBADC-0735-A6AA-B485-BFE329A2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68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B92B89-9362-422C-9C9F-C023DF840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CDABE9-5FC2-7649-3CBF-6E9F6FEDC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7E5B49-533C-CFA3-54FC-17955F0DF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D63C24-FCFA-BA70-351D-1B2C51EE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C9DB70-51C3-116C-4BED-608BF976F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EC3862-1CBE-0411-319D-F83FA64C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74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DAC32A-292B-38C8-487B-017C45D39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3EF09B-EE9D-59FB-65C4-417AAFD0C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EC470D-3163-A256-344D-F77C45249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E495A3-3737-EDC4-C393-B08B1F59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DBBEB3-88FE-AA21-F6E0-E7C851F1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D5181B-14EF-BB82-32F2-39C491B2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7244F0-A854-2FDD-B309-110D2850B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0FF451-37FA-5BAF-1313-04839F87D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307BD5-DB56-1F60-437F-265FCC3F52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97D5B-1B0F-4F00-B5F9-67D8CF263822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65D06F-6223-7701-CFE6-42C975D6F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F93509-5B86-330B-EAD0-BFC9697C9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87421-5C98-4319-8D16-01C9887E41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81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A01AED-6D92-A305-E7D7-FD9757513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0161"/>
            <a:ext cx="10515600" cy="940083"/>
          </a:xfrm>
        </p:spPr>
        <p:txBody>
          <a:bodyPr>
            <a:normAutofit/>
          </a:bodyPr>
          <a:lstStyle/>
          <a:p>
            <a:r>
              <a:rPr kumimoji="1" lang="ja-JP" altLang="en-US" sz="6000" b="1" dirty="0"/>
              <a:t>日曜健診を実施いたします</a:t>
            </a:r>
            <a:r>
              <a:rPr kumimoji="1" lang="ja-JP" altLang="en-US" sz="6000" dirty="0"/>
              <a:t>♪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56B5B66-D0AA-ED83-B156-4D2E473A27EE}"/>
              </a:ext>
            </a:extLst>
          </p:cNvPr>
          <p:cNvSpPr txBox="1">
            <a:spLocks/>
          </p:cNvSpPr>
          <p:nvPr/>
        </p:nvSpPr>
        <p:spPr>
          <a:xfrm>
            <a:off x="304801" y="1189829"/>
            <a:ext cx="11770658" cy="238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u="sng" dirty="0"/>
              <a:t>日時</a:t>
            </a:r>
            <a:r>
              <a:rPr lang="en-US" altLang="ja-JP" sz="4800" u="sng" dirty="0"/>
              <a:t>:</a:t>
            </a:r>
            <a:r>
              <a:rPr lang="ja-JP" altLang="en-US" sz="4800" dirty="0"/>
              <a:t>　</a:t>
            </a:r>
            <a:r>
              <a:rPr lang="en-US" altLang="ja-JP" sz="4800" b="1" dirty="0"/>
              <a:t>3/8</a:t>
            </a:r>
            <a:r>
              <a:rPr lang="en-US" altLang="ja-JP" sz="4800" dirty="0"/>
              <a:t>(</a:t>
            </a:r>
            <a:r>
              <a:rPr lang="ja-JP" altLang="en-US" sz="4800" b="1" dirty="0">
                <a:solidFill>
                  <a:srgbClr val="FF0000"/>
                </a:solidFill>
              </a:rPr>
              <a:t>日</a:t>
            </a:r>
            <a:r>
              <a:rPr lang="en-US" altLang="ja-JP" sz="4800" dirty="0"/>
              <a:t>)</a:t>
            </a:r>
            <a:r>
              <a:rPr lang="ja-JP" altLang="en-US" sz="4800" dirty="0"/>
              <a:t> </a:t>
            </a:r>
            <a:r>
              <a:rPr lang="en-US" altLang="ja-JP" sz="4800" b="1" dirty="0"/>
              <a:t>8:30</a:t>
            </a:r>
            <a:r>
              <a:rPr lang="ja-JP" altLang="en-US" sz="4800" b="1" dirty="0"/>
              <a:t>～</a:t>
            </a:r>
            <a:r>
              <a:rPr lang="ja-JP" altLang="en-US" sz="4800" dirty="0"/>
              <a:t>クリニックにて</a:t>
            </a:r>
            <a:endParaRPr lang="en-US" altLang="ja-JP" dirty="0"/>
          </a:p>
          <a:p>
            <a:r>
              <a:rPr lang="ja-JP" altLang="en-US" sz="4800" u="sng" dirty="0"/>
              <a:t>内容</a:t>
            </a:r>
            <a:r>
              <a:rPr lang="en-US" altLang="ja-JP" sz="4800" u="sng" dirty="0"/>
              <a:t>:</a:t>
            </a:r>
            <a:r>
              <a:rPr lang="ja-JP" altLang="en-US" dirty="0"/>
              <a:t>特定健診</a:t>
            </a:r>
            <a:r>
              <a:rPr lang="en-US" altLang="ja-JP" dirty="0"/>
              <a:t>,</a:t>
            </a:r>
            <a:r>
              <a:rPr lang="ja-JP" altLang="en-US" dirty="0"/>
              <a:t>後期高齢者健診</a:t>
            </a:r>
            <a:r>
              <a:rPr lang="en-US" altLang="ja-JP" dirty="0"/>
              <a:t>,</a:t>
            </a:r>
            <a:r>
              <a:rPr lang="ja-JP" altLang="en-US" dirty="0"/>
              <a:t>社会保険</a:t>
            </a:r>
            <a:r>
              <a:rPr lang="en-US" altLang="ja-JP" dirty="0"/>
              <a:t>(</a:t>
            </a:r>
            <a:r>
              <a:rPr lang="ja-JP" altLang="en-US" dirty="0"/>
              <a:t>家族</a:t>
            </a:r>
            <a:r>
              <a:rPr lang="en-US" altLang="ja-JP" dirty="0"/>
              <a:t>),</a:t>
            </a:r>
          </a:p>
          <a:p>
            <a:r>
              <a:rPr lang="ja-JP" altLang="en-US" dirty="0"/>
              <a:t>　　 肺がん</a:t>
            </a:r>
            <a:r>
              <a:rPr lang="en-US" altLang="ja-JP" dirty="0"/>
              <a:t>,</a:t>
            </a:r>
            <a:r>
              <a:rPr lang="ja-JP" altLang="en-US" dirty="0"/>
              <a:t>肝炎ウイルス等の各種検診</a:t>
            </a:r>
            <a:endParaRPr lang="en-US" altLang="ja-JP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84B4A0E4-C682-6A06-5E5C-B6DDB08148C7}"/>
              </a:ext>
            </a:extLst>
          </p:cNvPr>
          <p:cNvSpPr txBox="1">
            <a:spLocks/>
          </p:cNvSpPr>
          <p:nvPr/>
        </p:nvSpPr>
        <p:spPr>
          <a:xfrm>
            <a:off x="1479178" y="3377768"/>
            <a:ext cx="10408021" cy="138499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dirty="0"/>
              <a:t>※</a:t>
            </a:r>
            <a:r>
              <a:rPr lang="ja-JP" altLang="en-US" sz="2800" dirty="0"/>
              <a:t>健診の受診をご希望の方は、必ず</a:t>
            </a:r>
            <a:r>
              <a:rPr lang="ja-JP" altLang="en-US" sz="3600" b="1" u="sng" dirty="0"/>
              <a:t>受診票</a:t>
            </a:r>
            <a:r>
              <a:rPr lang="ja-JP" altLang="en-US" sz="2800" dirty="0"/>
              <a:t>をお持ちください。</a:t>
            </a:r>
            <a:endParaRPr lang="en-US" altLang="ja-JP" sz="2800" dirty="0"/>
          </a:p>
          <a:p>
            <a:r>
              <a:rPr lang="en-US" altLang="ja-JP" sz="2800" dirty="0"/>
              <a:t>※</a:t>
            </a:r>
            <a:r>
              <a:rPr lang="ja-JP" altLang="en-US" sz="2800" dirty="0"/>
              <a:t>検診に関しては、利用にあたり年１回等の条件がございます。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F47F21-B793-8BCF-ECB2-E525B7F74C24}"/>
              </a:ext>
            </a:extLst>
          </p:cNvPr>
          <p:cNvSpPr txBox="1"/>
          <p:nvPr/>
        </p:nvSpPr>
        <p:spPr>
          <a:xfrm>
            <a:off x="1479178" y="5059672"/>
            <a:ext cx="8399930" cy="156966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健診は</a:t>
            </a:r>
            <a:r>
              <a:rPr lang="ja-JP" altLang="en-US" sz="3200" b="1" u="sng" dirty="0"/>
              <a:t>完全予約制</a:t>
            </a:r>
            <a:r>
              <a:rPr lang="ja-JP" altLang="en-US" sz="3200" dirty="0"/>
              <a:t>での対応となりますので、</a:t>
            </a:r>
            <a:endParaRPr lang="en-US" altLang="ja-JP" sz="3200" dirty="0"/>
          </a:p>
          <a:p>
            <a:r>
              <a:rPr lang="ja-JP" altLang="en-US" sz="3200" dirty="0"/>
              <a:t>ご希望の際は必ずご連絡をお願いいたします。</a:t>
            </a:r>
            <a:endParaRPr lang="en-US" altLang="ja-JP" sz="3200" dirty="0"/>
          </a:p>
          <a:p>
            <a:r>
              <a:rPr lang="ja-JP" altLang="en-US" sz="3200" dirty="0"/>
              <a:t>　　　　</a:t>
            </a:r>
            <a:r>
              <a:rPr kumimoji="1" lang="ja-JP" altLang="en-US" sz="3200" dirty="0"/>
              <a:t>お問い合わせ</a:t>
            </a:r>
            <a:r>
              <a:rPr kumimoji="1" lang="en-US" altLang="ja-JP" sz="3200" dirty="0"/>
              <a:t>:</a:t>
            </a:r>
            <a:r>
              <a:rPr kumimoji="1" lang="en-US" altLang="ja-JP" sz="3200" b="1" dirty="0"/>
              <a:t>072-252-1507</a:t>
            </a:r>
            <a:endParaRPr kumimoji="1" lang="ja-JP" altLang="en-US" sz="3200" b="1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8836ED9-D8AA-F45B-6ACA-CDFB46DBC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8477" y="5244337"/>
            <a:ext cx="2353523" cy="138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タイトル 1">
            <a:extLst>
              <a:ext uri="{FF2B5EF4-FFF2-40B4-BE49-F238E27FC236}">
                <a16:creationId xmlns:a16="http://schemas.microsoft.com/office/drawing/2014/main" id="{99502018-3CEE-DFCB-FB99-43C1162A9F20}"/>
              </a:ext>
            </a:extLst>
          </p:cNvPr>
          <p:cNvSpPr txBox="1">
            <a:spLocks/>
          </p:cNvSpPr>
          <p:nvPr/>
        </p:nvSpPr>
        <p:spPr>
          <a:xfrm>
            <a:off x="0" y="3600225"/>
            <a:ext cx="1479178" cy="9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注意</a:t>
            </a:r>
          </a:p>
        </p:txBody>
      </p:sp>
    </p:spTree>
    <p:extLst>
      <p:ext uri="{BB962C8B-B14F-4D97-AF65-F5344CB8AC3E}">
        <p14:creationId xmlns:p14="http://schemas.microsoft.com/office/powerpoint/2010/main" val="3477697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102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日曜健診を実施いたします♪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mimiharafc@outlook.jp</dc:creator>
  <cp:lastModifiedBy>一般ユーザ13</cp:lastModifiedBy>
  <cp:revision>2</cp:revision>
  <cp:lastPrinted>2026-02-18T01:43:18Z</cp:lastPrinted>
  <dcterms:created xsi:type="dcterms:W3CDTF">2025-09-09T03:53:26Z</dcterms:created>
  <dcterms:modified xsi:type="dcterms:W3CDTF">2026-02-18T01:49:54Z</dcterms:modified>
</cp:coreProperties>
</file>